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0" r:id="rId7"/>
    <p:sldId id="258" r:id="rId8"/>
    <p:sldId id="25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4" d="100"/>
          <a:sy n="44" d="100"/>
        </p:scale>
        <p:origin x="72" y="2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ant Reilly" userId="5b596967-e02d-4458-af5c-5cf064ff6298" providerId="ADAL" clId="{21C6ECAA-AE6E-495F-8654-BFE5D207510D}"/>
    <pc:docChg chg="modSld">
      <pc:chgData name="Grant Reilly" userId="5b596967-e02d-4458-af5c-5cf064ff6298" providerId="ADAL" clId="{21C6ECAA-AE6E-495F-8654-BFE5D207510D}" dt="2024-12-13T15:53:07.031" v="0" actId="20577"/>
      <pc:docMkLst>
        <pc:docMk/>
      </pc:docMkLst>
      <pc:sldChg chg="modSp mod">
        <pc:chgData name="Grant Reilly" userId="5b596967-e02d-4458-af5c-5cf064ff6298" providerId="ADAL" clId="{21C6ECAA-AE6E-495F-8654-BFE5D207510D}" dt="2024-12-13T15:53:07.031" v="0" actId="20577"/>
        <pc:sldMkLst>
          <pc:docMk/>
          <pc:sldMk cId="1009175271" sldId="256"/>
        </pc:sldMkLst>
        <pc:spChg chg="mod">
          <ac:chgData name="Grant Reilly" userId="5b596967-e02d-4458-af5c-5cf064ff6298" providerId="ADAL" clId="{21C6ECAA-AE6E-495F-8654-BFE5D207510D}" dt="2024-12-13T15:53:07.031" v="0" actId="20577"/>
          <ac:spMkLst>
            <pc:docMk/>
            <pc:sldMk cId="1009175271" sldId="256"/>
            <ac:spMk id="2" creationId="{29753634-3893-AE7F-6F5B-C2158EB06AE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33F60-F72B-488B-D844-091E7B624D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8B5E95-A299-25D7-79C5-F62A4C14D6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5202BD-9052-B1CF-BBB7-9377AD764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10384-55F8-43FC-92DC-2000545D9E58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CD72A2-B475-DC2F-29F6-F46A9377B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4988D4-2F65-A0FB-A593-BDE6D557C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03E90-5B6A-4081-8BF6-D1CE64053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7912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39738-04B6-8B69-9FC9-269675A7F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ADCDF0-09D8-F29D-BAE0-E0854EFDA9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D32CFE-2E68-7FBC-0E64-958288EC4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10384-55F8-43FC-92DC-2000545D9E58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4041D3-900D-6435-D1C6-3CCCE56E5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6E6D7A-4619-6F5E-7459-4750E8D79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03E90-5B6A-4081-8BF6-D1CE64053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117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93636D-5964-D9C2-3E16-73D74D82B6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B06BF9-DD46-325E-33CC-B89A9D7D96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B3F9DD-23E5-3F6C-0043-C78AB7FF8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10384-55F8-43FC-92DC-2000545D9E58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81D883-AB10-D64E-E44C-DFCC07835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3881E-AED1-66B2-521F-032BF614B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03E90-5B6A-4081-8BF6-D1CE64053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041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74800-398D-F81C-78E5-7A0A64054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8CB20D-E5EA-BE5A-9F3B-6B88C048C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87903E-C50B-D886-8EA7-9464C3456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10384-55F8-43FC-92DC-2000545D9E58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FFC66D-A9A5-4E5A-FDDC-C2CDB7477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F22BFF-7B73-AC62-225A-DD1310E60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03E90-5B6A-4081-8BF6-D1CE64053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784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38E05-6B21-D50E-9A82-88D220994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9CADD9-B7ED-6B49-73B1-4C957F1280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B9EB05-19D3-B141-E572-6D29E9701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10384-55F8-43FC-92DC-2000545D9E58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31A7E9-68E6-3745-C9DC-44A50E3B6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B08F8C-3655-0E9C-C93B-EC9ED960F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03E90-5B6A-4081-8BF6-D1CE64053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5988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F8062-DBB0-C7B4-F1C4-E3C9314B0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5ED6F-0FBA-A774-CA8D-108BD94DDF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7B98B6-536B-4546-663F-B2848902DF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E310FC-3E7F-A446-1F96-23A3413EB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10384-55F8-43FC-92DC-2000545D9E58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2226A0-755E-3D6B-8BA2-A4E98C643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24F5CD-8DEB-98CA-0C47-D3A29F620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03E90-5B6A-4081-8BF6-D1CE64053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609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EB337-74C0-D6D2-A33A-FBE680C86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5664B8-AD7F-0AA4-C315-C17CD799B5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87895F-4CD3-D6EB-4C85-654BAF543F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1D5254-DF19-EA24-FA61-2163B9B4D0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C34C5D-31B3-C46B-1A38-8E228DFD0B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96E4CF-090F-A40D-D208-5371905C5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10384-55F8-43FC-92DC-2000545D9E58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E4DA20-96BF-83DC-EBF2-583C9D6A6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71C447-50EA-E481-E017-B1902A94A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03E90-5B6A-4081-8BF6-D1CE64053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2448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D5F48-E975-A184-BF56-95BE26FB2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69A245-024A-0078-8052-70E6629B6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10384-55F8-43FC-92DC-2000545D9E58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4FC60E-408D-1AF0-F403-15ABD9AF3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F43128-E41B-67B1-6252-4E38E1C9F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03E90-5B6A-4081-8BF6-D1CE64053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0516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0EC5C2-A9F2-06AB-AECB-D7A810D18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10384-55F8-43FC-92DC-2000545D9E58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0BCA1B-BD7E-7CCA-8D36-41BE7F68A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90C1A4-03BD-6551-8164-C49C796F7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03E90-5B6A-4081-8BF6-D1CE64053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130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76708-3A70-117D-86AC-10C8CEEED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567A0-4716-9291-69F5-EFBDED17D8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E13C56-A9B0-9DE1-0B34-3FCBC35B26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96D693-51D5-B9D6-449D-D6D3855B7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10384-55F8-43FC-92DC-2000545D9E58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66710E-43C8-3220-D1D4-A3398A303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5FB1BE-9B7E-8324-D731-EF99CA784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03E90-5B6A-4081-8BF6-D1CE64053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408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A87D7-728D-4FC3-1DBC-FAC304847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FD9239-E618-4B31-6CC8-9B6DC76C98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C5A20B-E9F7-04AD-3E6A-CC159E160F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BD53BF-5E92-E7C1-4618-C7D00D16A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10384-55F8-43FC-92DC-2000545D9E58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C220D4-EB09-56F1-EA92-F01D3F851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E7B897-BD3E-4955-F654-AA349E7A6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03E90-5B6A-4081-8BF6-D1CE64053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981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4EA147-AB2B-E3A9-2CDB-A96FCDDAE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2224C3-316E-F01B-152A-4BF36984BC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7570A0-8019-7A4B-6B1C-DF47AAA8F4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10384-55F8-43FC-92DC-2000545D9E58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72B825-55C1-BD64-1ED2-E5392B463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B2A0DA-567B-68B1-F1BF-00F2FE20D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03E90-5B6A-4081-8BF6-D1CE64053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737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53634-3893-AE7F-6F5B-C2158EB06A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#DigiInventors</a:t>
            </a:r>
            <a:br>
              <a:rPr lang="en-GB" dirty="0"/>
            </a:br>
            <a:r>
              <a:rPr lang="en-GB" dirty="0"/>
              <a:t>Challenge 2025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258B3D-3D9B-BFC2-9881-327BDECCA1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Entry from</a:t>
            </a:r>
          </a:p>
          <a:p>
            <a:r>
              <a:rPr lang="en-GB" dirty="0"/>
              <a:t>Gillian Reilly, P.5</a:t>
            </a:r>
          </a:p>
          <a:p>
            <a:r>
              <a:rPr lang="en-GB" dirty="0"/>
              <a:t>Woodside Primary, Hamilton, South Lanarkshire Council</a:t>
            </a:r>
          </a:p>
        </p:txBody>
      </p:sp>
    </p:spTree>
    <p:extLst>
      <p:ext uri="{BB962C8B-B14F-4D97-AF65-F5344CB8AC3E}">
        <p14:creationId xmlns:p14="http://schemas.microsoft.com/office/powerpoint/2010/main" val="1009175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CCA936-70C5-BFBA-BD4F-30FE1A351B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457200"/>
            <a:ext cx="5181600" cy="5719763"/>
          </a:xfrm>
        </p:spPr>
        <p:txBody>
          <a:bodyPr>
            <a:normAutofit/>
          </a:bodyPr>
          <a:lstStyle/>
          <a:p>
            <a:r>
              <a:rPr lang="en-GB" sz="2400" dirty="0"/>
              <a:t>What is my idea and how does it work?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5606F3-FB6E-96CD-B035-5C3A64DE92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457200"/>
            <a:ext cx="5181600" cy="5719763"/>
          </a:xfrm>
        </p:spPr>
        <p:txBody>
          <a:bodyPr>
            <a:normAutofit/>
          </a:bodyPr>
          <a:lstStyle/>
          <a:p>
            <a:r>
              <a:rPr lang="en-GB" sz="2400" dirty="0"/>
              <a:t>What health and care problem does my idea solve? And why is this important to the health and care of young people? </a:t>
            </a:r>
          </a:p>
        </p:txBody>
      </p:sp>
    </p:spTree>
    <p:extLst>
      <p:ext uri="{BB962C8B-B14F-4D97-AF65-F5344CB8AC3E}">
        <p14:creationId xmlns:p14="http://schemas.microsoft.com/office/powerpoint/2010/main" val="1270787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B6F0C-F046-D2CB-BDDB-13FB77F68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Images of my digital technology solution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CF6F7384-9B3A-B3A6-C4B9-C812CECE96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9627" y="1793897"/>
            <a:ext cx="5078408" cy="244470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BCF369B-6D77-9EE0-0096-C7C9F0CAE6F7}"/>
              </a:ext>
            </a:extLst>
          </p:cNvPr>
          <p:cNvSpPr txBox="1"/>
          <p:nvPr/>
        </p:nvSpPr>
        <p:spPr>
          <a:xfrm>
            <a:off x="733426" y="1843088"/>
            <a:ext cx="4305300" cy="21383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CF7596D-5BAE-859E-73F7-76E7EB1C83E6}"/>
              </a:ext>
            </a:extLst>
          </p:cNvPr>
          <p:cNvSpPr txBox="1"/>
          <p:nvPr/>
        </p:nvSpPr>
        <p:spPr>
          <a:xfrm>
            <a:off x="885826" y="1995488"/>
            <a:ext cx="4305300" cy="21383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9423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CCA936-70C5-BFBA-BD4F-30FE1A351B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457200"/>
            <a:ext cx="5181600" cy="5719763"/>
          </a:xfrm>
        </p:spPr>
        <p:txBody>
          <a:bodyPr>
            <a:normAutofit/>
          </a:bodyPr>
          <a:lstStyle/>
          <a:p>
            <a:r>
              <a:rPr lang="en-GB" sz="2400" dirty="0"/>
              <a:t>How does my idea apply digital technology and how does it include features that benefit the environment and contribute to achieving net zero carbon emissions?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5606F3-FB6E-96CD-B035-5C3A64DE92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457200"/>
            <a:ext cx="5181600" cy="5719763"/>
          </a:xfrm>
        </p:spPr>
        <p:txBody>
          <a:bodyPr>
            <a:normAutofit/>
          </a:bodyPr>
          <a:lstStyle/>
          <a:p>
            <a:r>
              <a:rPr lang="en-GB" sz="2400" dirty="0"/>
              <a:t>Could my idea be made available to all young people? If so, how?</a:t>
            </a:r>
          </a:p>
        </p:txBody>
      </p:sp>
    </p:spTree>
    <p:extLst>
      <p:ext uri="{BB962C8B-B14F-4D97-AF65-F5344CB8AC3E}">
        <p14:creationId xmlns:p14="http://schemas.microsoft.com/office/powerpoint/2010/main" val="1889073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CCA936-70C5-BFBA-BD4F-30FE1A351B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457200"/>
            <a:ext cx="5181600" cy="5719763"/>
          </a:xfrm>
        </p:spPr>
        <p:txBody>
          <a:bodyPr>
            <a:normAutofit/>
          </a:bodyPr>
          <a:lstStyle/>
          <a:p>
            <a:r>
              <a:rPr lang="en-GB" sz="2400" dirty="0"/>
              <a:t>Why do I think my idea should win?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5606F3-FB6E-96CD-B035-5C3A64DE92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457200"/>
            <a:ext cx="5181600" cy="5719763"/>
          </a:xfrm>
        </p:spPr>
        <p:txBody>
          <a:bodyPr>
            <a:normAutofit/>
          </a:bodyPr>
          <a:lstStyle/>
          <a:p>
            <a:r>
              <a:rPr lang="en-GB" sz="2400" dirty="0"/>
              <a:t>What do I think my idea needs to make it a reality?</a:t>
            </a:r>
          </a:p>
        </p:txBody>
      </p:sp>
    </p:spTree>
    <p:extLst>
      <p:ext uri="{BB962C8B-B14F-4D97-AF65-F5344CB8AC3E}">
        <p14:creationId xmlns:p14="http://schemas.microsoft.com/office/powerpoint/2010/main" val="2355367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af5edb9-6c88-4fa1-a2bd-63949c8a3fd7" xsi:nil="true"/>
    <lcf76f155ced4ddcb4097134ff3c332f xmlns="ff4ab408-c6d8-4bcb-8738-0bfcbe0d3454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376BA1D123CB34AA7F4F72C91C73EDC" ma:contentTypeVersion="18" ma:contentTypeDescription="Create a new document." ma:contentTypeScope="" ma:versionID="4cad33bcc3b95d48f721274e53b14065">
  <xsd:schema xmlns:xsd="http://www.w3.org/2001/XMLSchema" xmlns:xs="http://www.w3.org/2001/XMLSchema" xmlns:p="http://schemas.microsoft.com/office/2006/metadata/properties" xmlns:ns2="ff4ab408-c6d8-4bcb-8738-0bfcbe0d3454" xmlns:ns3="3af5edb9-6c88-4fa1-a2bd-63949c8a3fd7" targetNamespace="http://schemas.microsoft.com/office/2006/metadata/properties" ma:root="true" ma:fieldsID="e0747e31c13e2aadd9dfe1da65cdbf9f" ns2:_="" ns3:_="">
    <xsd:import namespace="ff4ab408-c6d8-4bcb-8738-0bfcbe0d3454"/>
    <xsd:import namespace="3af5edb9-6c88-4fa1-a2bd-63949c8a3fd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4ab408-c6d8-4bcb-8738-0bfcbe0d34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2aee90cd-83c3-49ff-b016-0a68c5be606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f5edb9-6c88-4fa1-a2bd-63949c8a3fd7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2e607f7c-da67-4602-b398-a381fd371ba0}" ma:internalName="TaxCatchAll" ma:showField="CatchAllData" ma:web="3af5edb9-6c88-4fa1-a2bd-63949c8a3fd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E72E8B1-27D7-405A-BC17-82815E4BF3A6}">
  <ds:schemaRefs>
    <ds:schemaRef ds:uri="http://schemas.microsoft.com/office/2006/metadata/properties"/>
    <ds:schemaRef ds:uri="http://schemas.microsoft.com/office/infopath/2007/PartnerControls"/>
    <ds:schemaRef ds:uri="3af5edb9-6c88-4fa1-a2bd-63949c8a3fd7"/>
    <ds:schemaRef ds:uri="ff4ab408-c6d8-4bcb-8738-0bfcbe0d3454"/>
  </ds:schemaRefs>
</ds:datastoreItem>
</file>

<file path=customXml/itemProps2.xml><?xml version="1.0" encoding="utf-8"?>
<ds:datastoreItem xmlns:ds="http://schemas.openxmlformats.org/officeDocument/2006/customXml" ds:itemID="{1C341876-E1DE-492F-979B-59C6651395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4ab408-c6d8-4bcb-8738-0bfcbe0d3454"/>
    <ds:schemaRef ds:uri="3af5edb9-6c88-4fa1-a2bd-63949c8a3fd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1B20D1A-BBF3-4591-8A20-488D5D1D36D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125</Words>
  <Application>Microsoft Office PowerPoint</Application>
  <PresentationFormat>Widescreen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#DigiInventors Challenge 2025</vt:lpstr>
      <vt:lpstr>PowerPoint Presentation</vt:lpstr>
      <vt:lpstr>Images of my digital technology solution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DigiInventors Challenge 2023</dc:title>
  <dc:creator>Reilly, Gillian</dc:creator>
  <cp:lastModifiedBy>Grant Reilly</cp:lastModifiedBy>
  <cp:revision>3</cp:revision>
  <dcterms:created xsi:type="dcterms:W3CDTF">2022-10-04T12:15:29Z</dcterms:created>
  <dcterms:modified xsi:type="dcterms:W3CDTF">2024-12-13T15:53:11Z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0x010100B376BA1D123CB34AA7F4F72C91C73EDC</vt:lpwstr>
  </property>
</Properties>
</file>